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091363" cy="1069181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DDEE7"/>
    <a:srgbClr val="AAD5DA"/>
    <a:srgbClr val="FFC5C5"/>
    <a:srgbClr val="680000"/>
    <a:srgbClr val="920000"/>
    <a:srgbClr val="FF3300"/>
    <a:srgbClr val="FFCCFF"/>
    <a:srgbClr val="0066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69" autoAdjust="0"/>
  </p:normalViewPr>
  <p:slideViewPr>
    <p:cSldViewPr snapToGrid="0">
      <p:cViewPr>
        <p:scale>
          <a:sx n="110" d="100"/>
          <a:sy n="110" d="100"/>
        </p:scale>
        <p:origin x="1368" y="-24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712" cy="498316"/>
          </a:xfrm>
          <a:prstGeom prst="rect">
            <a:avLst/>
          </a:prstGeom>
        </p:spPr>
        <p:txBody>
          <a:bodyPr vert="horz" lIns="91383" tIns="45691" rIns="91383" bIns="45691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375" y="3"/>
            <a:ext cx="2945712" cy="498316"/>
          </a:xfrm>
          <a:prstGeom prst="rect">
            <a:avLst/>
          </a:prstGeom>
        </p:spPr>
        <p:txBody>
          <a:bodyPr vert="horz" lIns="91383" tIns="45691" rIns="91383" bIns="45691" rtlCol="0"/>
          <a:lstStyle>
            <a:lvl1pPr algn="r">
              <a:defRPr sz="1200"/>
            </a:lvl1pPr>
          </a:lstStyle>
          <a:p>
            <a:fld id="{17AD3BEC-8AE0-4F9F-AC0C-3D3AF8B6E104}" type="datetimeFigureOut">
              <a:rPr kumimoji="1" lang="ja-JP" altLang="en-US" smtClean="0"/>
              <a:t>2022/7/27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89175" y="1241425"/>
            <a:ext cx="22193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3" tIns="45691" rIns="91383" bIns="45691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95" y="4776851"/>
            <a:ext cx="5439092" cy="3908763"/>
          </a:xfrm>
          <a:prstGeom prst="rect">
            <a:avLst/>
          </a:prstGeom>
        </p:spPr>
        <p:txBody>
          <a:bodyPr vert="horz" lIns="91383" tIns="45691" rIns="91383" bIns="456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323"/>
            <a:ext cx="2945712" cy="498316"/>
          </a:xfrm>
          <a:prstGeom prst="rect">
            <a:avLst/>
          </a:prstGeom>
        </p:spPr>
        <p:txBody>
          <a:bodyPr vert="horz" lIns="91383" tIns="45691" rIns="91383" bIns="45691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375" y="9428323"/>
            <a:ext cx="2945712" cy="498316"/>
          </a:xfrm>
          <a:prstGeom prst="rect">
            <a:avLst/>
          </a:prstGeom>
        </p:spPr>
        <p:txBody>
          <a:bodyPr vert="horz" lIns="91383" tIns="45691" rIns="91383" bIns="45691" rtlCol="0" anchor="b"/>
          <a:lstStyle>
            <a:lvl1pPr algn="r">
              <a:defRPr sz="1200"/>
            </a:lvl1pPr>
          </a:lstStyle>
          <a:p>
            <a:fld id="{020EAE3F-397C-40AB-A407-97BBB13F5C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91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0EAE3F-397C-40AB-A407-97BBB13F5CC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3491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852" y="1749795"/>
            <a:ext cx="6027659" cy="3722335"/>
          </a:xfrm>
        </p:spPr>
        <p:txBody>
          <a:bodyPr anchor="b"/>
          <a:lstStyle>
            <a:lvl1pPr algn="ctr">
              <a:defRPr sz="465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6421" y="5615678"/>
            <a:ext cx="5318522" cy="2581379"/>
          </a:xfrm>
        </p:spPr>
        <p:txBody>
          <a:bodyPr/>
          <a:lstStyle>
            <a:lvl1pPr marL="0" indent="0" algn="ctr">
              <a:buNone/>
              <a:defRPr sz="1861"/>
            </a:lvl1pPr>
            <a:lvl2pPr marL="354559" indent="0" algn="ctr">
              <a:buNone/>
              <a:defRPr sz="1551"/>
            </a:lvl2pPr>
            <a:lvl3pPr marL="709117" indent="0" algn="ctr">
              <a:buNone/>
              <a:defRPr sz="1396"/>
            </a:lvl3pPr>
            <a:lvl4pPr marL="1063676" indent="0" algn="ctr">
              <a:buNone/>
              <a:defRPr sz="1241"/>
            </a:lvl4pPr>
            <a:lvl5pPr marL="1418234" indent="0" algn="ctr">
              <a:buNone/>
              <a:defRPr sz="1241"/>
            </a:lvl5pPr>
            <a:lvl6pPr marL="1772793" indent="0" algn="ctr">
              <a:buNone/>
              <a:defRPr sz="1241"/>
            </a:lvl6pPr>
            <a:lvl7pPr marL="2127352" indent="0" algn="ctr">
              <a:buNone/>
              <a:defRPr sz="1241"/>
            </a:lvl7pPr>
            <a:lvl8pPr marL="2481910" indent="0" algn="ctr">
              <a:buNone/>
              <a:defRPr sz="1241"/>
            </a:lvl8pPr>
            <a:lvl9pPr marL="2836469" indent="0" algn="ctr">
              <a:buNone/>
              <a:defRPr sz="124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2022/7/27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79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2022/7/27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176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74757" y="569240"/>
            <a:ext cx="152907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7532" y="569240"/>
            <a:ext cx="4498583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2022/7/27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111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2022/7/27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169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838" y="2665532"/>
            <a:ext cx="6116301" cy="4447496"/>
          </a:xfrm>
        </p:spPr>
        <p:txBody>
          <a:bodyPr anchor="b"/>
          <a:lstStyle>
            <a:lvl1pPr>
              <a:defRPr sz="465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3838" y="7155103"/>
            <a:ext cx="6116301" cy="2338833"/>
          </a:xfrm>
        </p:spPr>
        <p:txBody>
          <a:bodyPr/>
          <a:lstStyle>
            <a:lvl1pPr marL="0" indent="0">
              <a:buNone/>
              <a:defRPr sz="1861">
                <a:solidFill>
                  <a:schemeClr val="tx1"/>
                </a:solidFill>
              </a:defRPr>
            </a:lvl1pPr>
            <a:lvl2pPr marL="354559" indent="0">
              <a:buNone/>
              <a:defRPr sz="1551">
                <a:solidFill>
                  <a:schemeClr val="tx1">
                    <a:tint val="75000"/>
                  </a:schemeClr>
                </a:solidFill>
              </a:defRPr>
            </a:lvl2pPr>
            <a:lvl3pPr marL="709117" indent="0">
              <a:buNone/>
              <a:defRPr sz="1396">
                <a:solidFill>
                  <a:schemeClr val="tx1">
                    <a:tint val="75000"/>
                  </a:schemeClr>
                </a:solidFill>
              </a:defRPr>
            </a:lvl3pPr>
            <a:lvl4pPr marL="1063676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4pPr>
            <a:lvl5pPr marL="1418234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5pPr>
            <a:lvl6pPr marL="1772793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6pPr>
            <a:lvl7pPr marL="2127352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7pPr>
            <a:lvl8pPr marL="2481910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8pPr>
            <a:lvl9pPr marL="2836469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2022/7/27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61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531" y="2846200"/>
            <a:ext cx="3013829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003" y="2846200"/>
            <a:ext cx="3013829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2022/7/27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330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55" y="569242"/>
            <a:ext cx="6116301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8456" y="2620980"/>
            <a:ext cx="2999978" cy="1284502"/>
          </a:xfrm>
        </p:spPr>
        <p:txBody>
          <a:bodyPr anchor="b"/>
          <a:lstStyle>
            <a:lvl1pPr marL="0" indent="0">
              <a:buNone/>
              <a:defRPr sz="1861" b="1"/>
            </a:lvl1pPr>
            <a:lvl2pPr marL="354559" indent="0">
              <a:buNone/>
              <a:defRPr sz="1551" b="1"/>
            </a:lvl2pPr>
            <a:lvl3pPr marL="709117" indent="0">
              <a:buNone/>
              <a:defRPr sz="1396" b="1"/>
            </a:lvl3pPr>
            <a:lvl4pPr marL="1063676" indent="0">
              <a:buNone/>
              <a:defRPr sz="1241" b="1"/>
            </a:lvl4pPr>
            <a:lvl5pPr marL="1418234" indent="0">
              <a:buNone/>
              <a:defRPr sz="1241" b="1"/>
            </a:lvl5pPr>
            <a:lvl6pPr marL="1772793" indent="0">
              <a:buNone/>
              <a:defRPr sz="1241" b="1"/>
            </a:lvl6pPr>
            <a:lvl7pPr marL="2127352" indent="0">
              <a:buNone/>
              <a:defRPr sz="1241" b="1"/>
            </a:lvl7pPr>
            <a:lvl8pPr marL="2481910" indent="0">
              <a:buNone/>
              <a:defRPr sz="1241" b="1"/>
            </a:lvl8pPr>
            <a:lvl9pPr marL="2836469" indent="0">
              <a:buNone/>
              <a:defRPr sz="124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456" y="3905482"/>
            <a:ext cx="2999978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90003" y="2620980"/>
            <a:ext cx="3014753" cy="1284502"/>
          </a:xfrm>
        </p:spPr>
        <p:txBody>
          <a:bodyPr anchor="b"/>
          <a:lstStyle>
            <a:lvl1pPr marL="0" indent="0">
              <a:buNone/>
              <a:defRPr sz="1861" b="1"/>
            </a:lvl1pPr>
            <a:lvl2pPr marL="354559" indent="0">
              <a:buNone/>
              <a:defRPr sz="1551" b="1"/>
            </a:lvl2pPr>
            <a:lvl3pPr marL="709117" indent="0">
              <a:buNone/>
              <a:defRPr sz="1396" b="1"/>
            </a:lvl3pPr>
            <a:lvl4pPr marL="1063676" indent="0">
              <a:buNone/>
              <a:defRPr sz="1241" b="1"/>
            </a:lvl4pPr>
            <a:lvl5pPr marL="1418234" indent="0">
              <a:buNone/>
              <a:defRPr sz="1241" b="1"/>
            </a:lvl5pPr>
            <a:lvl6pPr marL="1772793" indent="0">
              <a:buNone/>
              <a:defRPr sz="1241" b="1"/>
            </a:lvl6pPr>
            <a:lvl7pPr marL="2127352" indent="0">
              <a:buNone/>
              <a:defRPr sz="1241" b="1"/>
            </a:lvl7pPr>
            <a:lvl8pPr marL="2481910" indent="0">
              <a:buNone/>
              <a:defRPr sz="1241" b="1"/>
            </a:lvl8pPr>
            <a:lvl9pPr marL="2836469" indent="0">
              <a:buNone/>
              <a:defRPr sz="124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90003" y="3905482"/>
            <a:ext cx="301475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2022/7/27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027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2022/7/27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601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2022/7/27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356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55" y="712788"/>
            <a:ext cx="2287149" cy="2494756"/>
          </a:xfrm>
        </p:spPr>
        <p:txBody>
          <a:bodyPr anchor="b"/>
          <a:lstStyle>
            <a:lvl1pPr>
              <a:defRPr sz="24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4753" y="1539425"/>
            <a:ext cx="3590003" cy="7598117"/>
          </a:xfrm>
        </p:spPr>
        <p:txBody>
          <a:bodyPr/>
          <a:lstStyle>
            <a:lvl1pPr>
              <a:defRPr sz="2482"/>
            </a:lvl1pPr>
            <a:lvl2pPr>
              <a:defRPr sz="2171"/>
            </a:lvl2pPr>
            <a:lvl3pPr>
              <a:defRPr sz="1861"/>
            </a:lvl3pPr>
            <a:lvl4pPr>
              <a:defRPr sz="1551"/>
            </a:lvl4pPr>
            <a:lvl5pPr>
              <a:defRPr sz="1551"/>
            </a:lvl5pPr>
            <a:lvl6pPr>
              <a:defRPr sz="1551"/>
            </a:lvl6pPr>
            <a:lvl7pPr>
              <a:defRPr sz="1551"/>
            </a:lvl7pPr>
            <a:lvl8pPr>
              <a:defRPr sz="1551"/>
            </a:lvl8pPr>
            <a:lvl9pPr>
              <a:defRPr sz="155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8455" y="3207544"/>
            <a:ext cx="2287149" cy="5942372"/>
          </a:xfrm>
        </p:spPr>
        <p:txBody>
          <a:bodyPr/>
          <a:lstStyle>
            <a:lvl1pPr marL="0" indent="0">
              <a:buNone/>
              <a:defRPr sz="1241"/>
            </a:lvl1pPr>
            <a:lvl2pPr marL="354559" indent="0">
              <a:buNone/>
              <a:defRPr sz="1086"/>
            </a:lvl2pPr>
            <a:lvl3pPr marL="709117" indent="0">
              <a:buNone/>
              <a:defRPr sz="931"/>
            </a:lvl3pPr>
            <a:lvl4pPr marL="1063676" indent="0">
              <a:buNone/>
              <a:defRPr sz="776"/>
            </a:lvl4pPr>
            <a:lvl5pPr marL="1418234" indent="0">
              <a:buNone/>
              <a:defRPr sz="776"/>
            </a:lvl5pPr>
            <a:lvl6pPr marL="1772793" indent="0">
              <a:buNone/>
              <a:defRPr sz="776"/>
            </a:lvl6pPr>
            <a:lvl7pPr marL="2127352" indent="0">
              <a:buNone/>
              <a:defRPr sz="776"/>
            </a:lvl7pPr>
            <a:lvl8pPr marL="2481910" indent="0">
              <a:buNone/>
              <a:defRPr sz="776"/>
            </a:lvl8pPr>
            <a:lvl9pPr marL="2836469" indent="0">
              <a:buNone/>
              <a:defRPr sz="77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2022/7/27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8072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55" y="712788"/>
            <a:ext cx="2287149" cy="2494756"/>
          </a:xfrm>
        </p:spPr>
        <p:txBody>
          <a:bodyPr anchor="b"/>
          <a:lstStyle>
            <a:lvl1pPr>
              <a:defRPr sz="24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753" y="1539425"/>
            <a:ext cx="3590003" cy="7598117"/>
          </a:xfrm>
        </p:spPr>
        <p:txBody>
          <a:bodyPr anchor="t"/>
          <a:lstStyle>
            <a:lvl1pPr marL="0" indent="0">
              <a:buNone/>
              <a:defRPr sz="2482"/>
            </a:lvl1pPr>
            <a:lvl2pPr marL="354559" indent="0">
              <a:buNone/>
              <a:defRPr sz="2171"/>
            </a:lvl2pPr>
            <a:lvl3pPr marL="709117" indent="0">
              <a:buNone/>
              <a:defRPr sz="1861"/>
            </a:lvl3pPr>
            <a:lvl4pPr marL="1063676" indent="0">
              <a:buNone/>
              <a:defRPr sz="1551"/>
            </a:lvl4pPr>
            <a:lvl5pPr marL="1418234" indent="0">
              <a:buNone/>
              <a:defRPr sz="1551"/>
            </a:lvl5pPr>
            <a:lvl6pPr marL="1772793" indent="0">
              <a:buNone/>
              <a:defRPr sz="1551"/>
            </a:lvl6pPr>
            <a:lvl7pPr marL="2127352" indent="0">
              <a:buNone/>
              <a:defRPr sz="1551"/>
            </a:lvl7pPr>
            <a:lvl8pPr marL="2481910" indent="0">
              <a:buNone/>
              <a:defRPr sz="1551"/>
            </a:lvl8pPr>
            <a:lvl9pPr marL="2836469" indent="0">
              <a:buNone/>
              <a:defRPr sz="1551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8455" y="3207544"/>
            <a:ext cx="2287149" cy="5942372"/>
          </a:xfrm>
        </p:spPr>
        <p:txBody>
          <a:bodyPr/>
          <a:lstStyle>
            <a:lvl1pPr marL="0" indent="0">
              <a:buNone/>
              <a:defRPr sz="1241"/>
            </a:lvl1pPr>
            <a:lvl2pPr marL="354559" indent="0">
              <a:buNone/>
              <a:defRPr sz="1086"/>
            </a:lvl2pPr>
            <a:lvl3pPr marL="709117" indent="0">
              <a:buNone/>
              <a:defRPr sz="931"/>
            </a:lvl3pPr>
            <a:lvl4pPr marL="1063676" indent="0">
              <a:buNone/>
              <a:defRPr sz="776"/>
            </a:lvl4pPr>
            <a:lvl5pPr marL="1418234" indent="0">
              <a:buNone/>
              <a:defRPr sz="776"/>
            </a:lvl5pPr>
            <a:lvl6pPr marL="1772793" indent="0">
              <a:buNone/>
              <a:defRPr sz="776"/>
            </a:lvl6pPr>
            <a:lvl7pPr marL="2127352" indent="0">
              <a:buNone/>
              <a:defRPr sz="776"/>
            </a:lvl7pPr>
            <a:lvl8pPr marL="2481910" indent="0">
              <a:buNone/>
              <a:defRPr sz="776"/>
            </a:lvl8pPr>
            <a:lvl9pPr marL="2836469" indent="0">
              <a:buNone/>
              <a:defRPr sz="77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2022/7/27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58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531" y="569242"/>
            <a:ext cx="6116301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531" y="2846200"/>
            <a:ext cx="6116301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7531" y="9909729"/>
            <a:ext cx="159555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92DD-B5E5-4624-BADD-FD0AEED98551}" type="datetimeFigureOut">
              <a:rPr kumimoji="1" lang="ja-JP" altLang="en-US" smtClean="0"/>
              <a:t>2022/7/27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014" y="9909729"/>
            <a:ext cx="2393335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08275" y="9909729"/>
            <a:ext cx="159555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409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09117" rtl="0" eaLnBrk="1" latinLnBrk="0" hangingPunct="1">
        <a:lnSpc>
          <a:spcPct val="90000"/>
        </a:lnSpc>
        <a:spcBef>
          <a:spcPct val="0"/>
        </a:spcBef>
        <a:buNone/>
        <a:defRPr kumimoji="1" sz="34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279" indent="-177279" algn="l" defTabSz="709117" rtl="0" eaLnBrk="1" latinLnBrk="0" hangingPunct="1">
        <a:lnSpc>
          <a:spcPct val="90000"/>
        </a:lnSpc>
        <a:spcBef>
          <a:spcPts val="776"/>
        </a:spcBef>
        <a:buFont typeface="Arial" panose="020B0604020202020204" pitchFamily="34" charset="0"/>
        <a:buChar char="•"/>
        <a:defRPr kumimoji="1" sz="2171" kern="1200">
          <a:solidFill>
            <a:schemeClr val="tx1"/>
          </a:solidFill>
          <a:latin typeface="+mn-lt"/>
          <a:ea typeface="+mn-ea"/>
          <a:cs typeface="+mn-cs"/>
        </a:defRPr>
      </a:lvl1pPr>
      <a:lvl2pPr marL="531838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861" kern="1200">
          <a:solidFill>
            <a:schemeClr val="tx1"/>
          </a:solidFill>
          <a:latin typeface="+mn-lt"/>
          <a:ea typeface="+mn-ea"/>
          <a:cs typeface="+mn-cs"/>
        </a:defRPr>
      </a:lvl2pPr>
      <a:lvl3pPr marL="886397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3pPr>
      <a:lvl4pPr marL="1240955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4pPr>
      <a:lvl5pPr marL="1595514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5pPr>
      <a:lvl6pPr marL="1950072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6pPr>
      <a:lvl7pPr marL="2304631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7pPr>
      <a:lvl8pPr marL="2659190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8pPr>
      <a:lvl9pPr marL="3013748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1pPr>
      <a:lvl2pPr marL="354559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2pPr>
      <a:lvl3pPr marL="709117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3pPr>
      <a:lvl4pPr marL="1063676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4pPr>
      <a:lvl5pPr marL="1418234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5pPr>
      <a:lvl6pPr marL="1772793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6pPr>
      <a:lvl7pPr marL="2127352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7pPr>
      <a:lvl8pPr marL="2481910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8pPr>
      <a:lvl9pPr marL="2836469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pixabay.com/ja/illustrations/%E8%A6%81%E7%B4%84-%E8%83%8C%E6%99%AF-%E5%A3%81%E7%B4%99-%E8%BF%91%E4%BB%A3%E7%9A%84%E3%81%AA-1780333/" TargetMode="External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6BCF6F2-BBD7-6414-3D7D-DFD6DE3496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5400000">
            <a:off x="-1328384" y="2307803"/>
            <a:ext cx="9785800" cy="7086904"/>
          </a:xfrm>
          <a:prstGeom prst="rect">
            <a:avLst/>
          </a:prstGeom>
        </p:spPr>
      </p:pic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FEB6FAE2-770E-4FDF-9F5C-E5B6E303752D}"/>
              </a:ext>
            </a:extLst>
          </p:cNvPr>
          <p:cNvSpPr/>
          <p:nvPr/>
        </p:nvSpPr>
        <p:spPr>
          <a:xfrm>
            <a:off x="128083" y="9572273"/>
            <a:ext cx="6826283" cy="10624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/>
          </a:p>
        </p:txBody>
      </p:sp>
      <p:sp>
        <p:nvSpPr>
          <p:cNvPr id="35" name="テキスト プレースホルダー 68">
            <a:extLst>
              <a:ext uri="{FF2B5EF4-FFF2-40B4-BE49-F238E27FC236}">
                <a16:creationId xmlns:a16="http://schemas.microsoft.com/office/drawing/2014/main" id="{15263B82-B86F-407D-AD9C-8109BDA54323}"/>
              </a:ext>
            </a:extLst>
          </p:cNvPr>
          <p:cNvSpPr txBox="1">
            <a:spLocks/>
          </p:cNvSpPr>
          <p:nvPr/>
        </p:nvSpPr>
        <p:spPr>
          <a:xfrm>
            <a:off x="145912" y="9670645"/>
            <a:ext cx="7091363" cy="411252"/>
          </a:xfrm>
          <a:prstGeom prst="rect">
            <a:avLst/>
          </a:prstGeom>
        </p:spPr>
        <p:txBody>
          <a:bodyPr rtlCol="0"/>
          <a:lstStyle>
            <a:lvl1pPr marL="177279" indent="-177279" algn="l" defTabSz="709117" rtl="0" eaLnBrk="1" latinLnBrk="0" hangingPunct="1">
              <a:lnSpc>
                <a:spcPct val="90000"/>
              </a:lnSpc>
              <a:spcBef>
                <a:spcPts val="776"/>
              </a:spcBef>
              <a:buFont typeface="Arial" panose="020B0604020202020204" pitchFamily="34" charset="0"/>
              <a:buChar char="•"/>
              <a:defRPr kumimoji="1" sz="21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1838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8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397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5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0955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5514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0072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04631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9190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13748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就労移行支援事業所　フィン香椎駅前</a:t>
            </a:r>
          </a:p>
        </p:txBody>
      </p:sp>
      <p:sp>
        <p:nvSpPr>
          <p:cNvPr id="43" name="テキスト プレースホルダー 4">
            <a:extLst>
              <a:ext uri="{FF2B5EF4-FFF2-40B4-BE49-F238E27FC236}">
                <a16:creationId xmlns:a16="http://schemas.microsoft.com/office/drawing/2014/main" id="{19B1E4AA-6A9D-4739-9E10-1A35AD31360C}"/>
              </a:ext>
            </a:extLst>
          </p:cNvPr>
          <p:cNvSpPr txBox="1">
            <a:spLocks/>
          </p:cNvSpPr>
          <p:nvPr/>
        </p:nvSpPr>
        <p:spPr>
          <a:xfrm>
            <a:off x="136997" y="10030268"/>
            <a:ext cx="7091364" cy="214920"/>
          </a:xfrm>
          <a:prstGeom prst="rect">
            <a:avLst/>
          </a:prstGeom>
        </p:spPr>
        <p:txBody>
          <a:bodyPr rtlCol="0" anchor="ctr" anchorCtr="0"/>
          <a:lstStyle>
            <a:lvl1pPr marL="177279" indent="-177279" algn="l" defTabSz="709117" rtl="0" eaLnBrk="1" latinLnBrk="0" hangingPunct="1">
              <a:lnSpc>
                <a:spcPct val="90000"/>
              </a:lnSpc>
              <a:spcBef>
                <a:spcPts val="776"/>
              </a:spcBef>
              <a:buFont typeface="Arial" panose="020B0604020202020204" pitchFamily="34" charset="0"/>
              <a:buChar char="•"/>
              <a:defRPr kumimoji="1" sz="21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1838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8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397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5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0955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5514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0072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04631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9190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13748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100" dirty="0"/>
              <a:t>〒</a:t>
            </a:r>
            <a:r>
              <a:rPr lang="en-US" altLang="ja-JP" sz="1100" dirty="0"/>
              <a:t>813-0013</a:t>
            </a:r>
            <a:r>
              <a:rPr lang="ja-JP" altLang="en-US" sz="1100" dirty="0"/>
              <a:t>福岡県福岡市東区香椎駅前</a:t>
            </a:r>
            <a:r>
              <a:rPr lang="en-US" altLang="ja-JP" sz="1100" dirty="0"/>
              <a:t>1</a:t>
            </a:r>
            <a:r>
              <a:rPr lang="ja-JP" altLang="en-US" sz="1100" dirty="0"/>
              <a:t>丁目</a:t>
            </a:r>
            <a:r>
              <a:rPr lang="en-US" altLang="ja-JP" sz="1100" dirty="0"/>
              <a:t>8</a:t>
            </a:r>
            <a:r>
              <a:rPr lang="ja-JP" altLang="en-US" sz="1100" dirty="0"/>
              <a:t>番</a:t>
            </a:r>
            <a:r>
              <a:rPr lang="en-US" altLang="ja-JP" sz="1100" dirty="0"/>
              <a:t>14</a:t>
            </a:r>
            <a:r>
              <a:rPr lang="ja-JP" altLang="en-US" sz="1100" dirty="0"/>
              <a:t>エポックビル</a:t>
            </a:r>
            <a:r>
              <a:rPr lang="en-US" altLang="ja-JP" sz="1100" dirty="0"/>
              <a:t>202</a:t>
            </a:r>
            <a:r>
              <a:rPr lang="ja-JP" altLang="en-US" sz="1100" dirty="0"/>
              <a:t>号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ABE4E765-5C7F-4464-A29B-C2011A0CC938}"/>
              </a:ext>
            </a:extLst>
          </p:cNvPr>
          <p:cNvGrpSpPr/>
          <p:nvPr/>
        </p:nvGrpSpPr>
        <p:grpSpPr>
          <a:xfrm>
            <a:off x="3048940" y="10280085"/>
            <a:ext cx="1665080" cy="236407"/>
            <a:chOff x="2858695" y="9662904"/>
            <a:chExt cx="1665080" cy="236407"/>
          </a:xfrm>
        </p:grpSpPr>
        <p:sp>
          <p:nvSpPr>
            <p:cNvPr id="46" name="テキスト プレースホルダー 4">
              <a:extLst>
                <a:ext uri="{FF2B5EF4-FFF2-40B4-BE49-F238E27FC236}">
                  <a16:creationId xmlns:a16="http://schemas.microsoft.com/office/drawing/2014/main" id="{7CBC5E1F-A7CC-4CAB-ADB3-B245BD42BF82}"/>
                </a:ext>
              </a:extLst>
            </p:cNvPr>
            <p:cNvSpPr txBox="1">
              <a:spLocks/>
            </p:cNvSpPr>
            <p:nvPr/>
          </p:nvSpPr>
          <p:spPr>
            <a:xfrm>
              <a:off x="3083432" y="9662904"/>
              <a:ext cx="1440343" cy="236407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0" indent="0" algn="ctr" defTabSz="685837" rtl="0" eaLnBrk="1" latinLnBrk="0" hangingPunct="1">
                <a:lnSpc>
                  <a:spcPct val="105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750" kern="1200" cap="none" baseline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altLang="ja-JP" sz="1100" dirty="0">
                  <a:solidFill>
                    <a:schemeClr val="tx1"/>
                  </a:solidFill>
                </a:rPr>
                <a:t>092-692-6577</a:t>
              </a:r>
              <a:endParaRPr lang="ja-JP" altLang="en-US" sz="1100" dirty="0">
                <a:solidFill>
                  <a:schemeClr val="tx1"/>
                </a:solidFill>
              </a:endParaRPr>
            </a:p>
          </p:txBody>
        </p:sp>
        <p:pic>
          <p:nvPicPr>
            <p:cNvPr id="47" name="グラフィックス 9" descr="電話">
              <a:extLst>
                <a:ext uri="{FF2B5EF4-FFF2-40B4-BE49-F238E27FC236}">
                  <a16:creationId xmlns:a16="http://schemas.microsoft.com/office/drawing/2014/main" id="{8723A792-7AF0-4903-A467-600251833D2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858695" y="9675883"/>
              <a:ext cx="205136" cy="205136"/>
            </a:xfrm>
            <a:prstGeom prst="rect">
              <a:avLst/>
            </a:prstGeom>
          </p:spPr>
        </p:pic>
      </p:grpSp>
      <p:sp>
        <p:nvSpPr>
          <p:cNvPr id="48" name="テキスト プレースホルダー 4">
            <a:extLst>
              <a:ext uri="{FF2B5EF4-FFF2-40B4-BE49-F238E27FC236}">
                <a16:creationId xmlns:a16="http://schemas.microsoft.com/office/drawing/2014/main" id="{01DAA233-7FFE-425C-AE9C-E270BC42D3BF}"/>
              </a:ext>
            </a:extLst>
          </p:cNvPr>
          <p:cNvSpPr txBox="1">
            <a:spLocks/>
          </p:cNvSpPr>
          <p:nvPr/>
        </p:nvSpPr>
        <p:spPr>
          <a:xfrm>
            <a:off x="739955" y="10293064"/>
            <a:ext cx="1476000" cy="144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ctr" defTabSz="685837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750" kern="1200" cap="none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altLang="ja-JP" sz="1100" dirty="0">
                <a:solidFill>
                  <a:schemeClr val="tx1"/>
                </a:solidFill>
              </a:rPr>
              <a:t>URL:https://fin-yj.jp</a:t>
            </a:r>
            <a:endParaRPr lang="ja-JP" altLang="en-US" sz="1100" dirty="0"/>
          </a:p>
        </p:txBody>
      </p:sp>
      <p:sp>
        <p:nvSpPr>
          <p:cNvPr id="49" name="テキスト プレースホルダー 4">
            <a:extLst>
              <a:ext uri="{FF2B5EF4-FFF2-40B4-BE49-F238E27FC236}">
                <a16:creationId xmlns:a16="http://schemas.microsoft.com/office/drawing/2014/main" id="{6A8D1C46-5C8C-4044-B68E-77EDDDED8F3B}"/>
              </a:ext>
            </a:extLst>
          </p:cNvPr>
          <p:cNvSpPr txBox="1">
            <a:spLocks/>
          </p:cNvSpPr>
          <p:nvPr/>
        </p:nvSpPr>
        <p:spPr>
          <a:xfrm>
            <a:off x="5019407" y="10293532"/>
            <a:ext cx="1783175" cy="22296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ctr" defTabSz="685837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750" kern="1200" cap="none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altLang="ja-JP" sz="1100" dirty="0">
                <a:solidFill>
                  <a:schemeClr val="tx1"/>
                </a:solidFill>
              </a:rPr>
              <a:t>Mail:kashii@fin-yj.jp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490A0138-946F-4CAF-8E79-EDA1DAE17886}"/>
              </a:ext>
            </a:extLst>
          </p:cNvPr>
          <p:cNvSpPr/>
          <p:nvPr/>
        </p:nvSpPr>
        <p:spPr>
          <a:xfrm>
            <a:off x="-18139" y="-21582"/>
            <a:ext cx="7124932" cy="1307853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 rot="1489647">
            <a:off x="5969625" y="456026"/>
            <a:ext cx="994431" cy="307777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37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弾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F447B74-8081-40FC-969B-ABF1923DA4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9408" y="190538"/>
            <a:ext cx="468667" cy="575183"/>
          </a:xfrm>
          <a:prstGeom prst="rect">
            <a:avLst/>
          </a:prstGeom>
        </p:spPr>
      </p:pic>
      <p:sp>
        <p:nvSpPr>
          <p:cNvPr id="26" name="正方形/長方形 25"/>
          <p:cNvSpPr/>
          <p:nvPr/>
        </p:nvSpPr>
        <p:spPr>
          <a:xfrm>
            <a:off x="600775" y="221482"/>
            <a:ext cx="586606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一般社団法人 社会福祉支援研究機構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「繋がってるよ！笑顔になろうよ！」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7EC4A97-3E4C-4F7D-899B-F09D482FD44E}"/>
              </a:ext>
            </a:extLst>
          </p:cNvPr>
          <p:cNvSpPr txBox="1"/>
          <p:nvPr/>
        </p:nvSpPr>
        <p:spPr>
          <a:xfrm>
            <a:off x="180211" y="2923572"/>
            <a:ext cx="676861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スペシャルプログラム第</a:t>
            </a:r>
            <a:r>
              <a:rPr lang="en-US" altLang="ja-JP" sz="1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37</a:t>
            </a:r>
            <a:r>
              <a:rPr lang="ja-JP" altLang="en-US" sz="1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弾は、森ひとみ先生をお招きし、アンガーマネジメントについてお話しいただきます。ビデオ会議システム「</a:t>
            </a:r>
            <a:r>
              <a:rPr lang="en-US" altLang="ja-JP" sz="1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ZOOM</a:t>
            </a:r>
            <a:r>
              <a:rPr lang="ja-JP" altLang="en-US" sz="1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」を繋いで、ライブでお楽しみいただけます。事業所からでも自宅からでもご参加いただけます。</a:t>
            </a:r>
            <a:endParaRPr lang="en-US" altLang="ja-JP" sz="13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～是非ご参加ください～</a:t>
            </a:r>
            <a:endParaRPr lang="en-US" altLang="ja-JP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BA47C27-BC9B-2EF6-015E-80BEBD2E05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1776" y="162356"/>
            <a:ext cx="914435" cy="101183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8F489F3-BDFB-4E9A-990C-8ED1D132E18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778" y="3611089"/>
            <a:ext cx="1638276" cy="20988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BA42E97-409D-4191-B35F-0E165419AADD}"/>
              </a:ext>
            </a:extLst>
          </p:cNvPr>
          <p:cNvSpPr txBox="1"/>
          <p:nvPr/>
        </p:nvSpPr>
        <p:spPr>
          <a:xfrm>
            <a:off x="3643300" y="5732182"/>
            <a:ext cx="28608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5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＜講師＞</a:t>
            </a:r>
            <a:r>
              <a:rPr kumimoji="0" lang="ja-JP" altLang="en-US" sz="25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森 ひとみ </a:t>
            </a:r>
            <a:r>
              <a:rPr kumimoji="0" lang="ja-JP" altLang="en-US" sz="15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先</a:t>
            </a:r>
            <a:r>
              <a:rPr kumimoji="0" lang="ja-JP" altLang="en-US" sz="15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生</a:t>
            </a:r>
            <a:r>
              <a:rPr kumimoji="0" lang="ja-JP" altLang="en-US" sz="15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 </a:t>
            </a:r>
            <a:endParaRPr kumimoji="0" lang="ja-JP" altLang="ja-JP" sz="15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02D00AD-4ABE-40D1-A457-F9166EA89C4E}"/>
              </a:ext>
            </a:extLst>
          </p:cNvPr>
          <p:cNvSpPr txBox="1"/>
          <p:nvPr/>
        </p:nvSpPr>
        <p:spPr>
          <a:xfrm>
            <a:off x="2883811" y="6249846"/>
            <a:ext cx="41705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ja-JP" altLang="en-US" sz="1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一般社団法人日本アンガーマネジメント協会公認　</a:t>
            </a:r>
          </a:p>
          <a:p>
            <a:pPr algn="ctr"/>
            <a:r>
              <a:rPr kumimoji="0" lang="ja-JP" altLang="en-US" sz="1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  アンガーマネジメントプロフェッショナルインストラクター</a:t>
            </a:r>
            <a:endParaRPr lang="ja-JP" altLang="en-US" sz="11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F6E55D8-E42B-57D4-F743-053F150371D7}"/>
              </a:ext>
            </a:extLst>
          </p:cNvPr>
          <p:cNvSpPr/>
          <p:nvPr/>
        </p:nvSpPr>
        <p:spPr>
          <a:xfrm>
            <a:off x="-18139" y="1289283"/>
            <a:ext cx="7105044" cy="1494307"/>
          </a:xfrm>
          <a:prstGeom prst="rect">
            <a:avLst/>
          </a:prstGeom>
          <a:solidFill>
            <a:schemeClr val="accent1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13B36A3-0FF9-4E7F-9F19-B4798EFB88D6}"/>
              </a:ext>
            </a:extLst>
          </p:cNvPr>
          <p:cNvSpPr/>
          <p:nvPr/>
        </p:nvSpPr>
        <p:spPr>
          <a:xfrm>
            <a:off x="-83662" y="1293452"/>
            <a:ext cx="71380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5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イライラと上手に付き合う</a:t>
            </a:r>
            <a:br>
              <a:rPr lang="en-US" altLang="ja-JP" sz="45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45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アンガーマネジメント</a:t>
            </a:r>
            <a:endParaRPr lang="en-US" altLang="ja-JP" sz="5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四角形: 対角を切り取る 11">
            <a:extLst>
              <a:ext uri="{FF2B5EF4-FFF2-40B4-BE49-F238E27FC236}">
                <a16:creationId xmlns:a16="http://schemas.microsoft.com/office/drawing/2014/main" id="{807B35EE-14BC-85B1-37B2-DF881561B0B7}"/>
              </a:ext>
            </a:extLst>
          </p:cNvPr>
          <p:cNvSpPr/>
          <p:nvPr/>
        </p:nvSpPr>
        <p:spPr>
          <a:xfrm>
            <a:off x="180211" y="6885003"/>
            <a:ext cx="6768610" cy="2591614"/>
          </a:xfrm>
          <a:prstGeom prst="snip2DiagRect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8B5009DF-8C3B-424E-9223-4BF987EF1C69}"/>
              </a:ext>
            </a:extLst>
          </p:cNvPr>
          <p:cNvSpPr/>
          <p:nvPr/>
        </p:nvSpPr>
        <p:spPr>
          <a:xfrm>
            <a:off x="326190" y="6932469"/>
            <a:ext cx="3093467" cy="2434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アンガーマネジメントは怒りの感情と上手に付き合うための心理トレーニングです。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「怒り」「イライラ」、日常で感じることはあるでしょうか。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イライラをぶつけてしまって失敗したと後悔する方もいれば、怒っても上手に伝えられなくて困っている、という方もいらっしゃるはずです。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より良い職業生活に向けて、より良い日常に向けてトレーニングしてみませんか？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怒りの感情について一緒に学んでみましょう。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CCF4E9B-5EF3-1F53-E04A-9EDA53C7A27A}"/>
              </a:ext>
            </a:extLst>
          </p:cNvPr>
          <p:cNvSpPr/>
          <p:nvPr/>
        </p:nvSpPr>
        <p:spPr>
          <a:xfrm>
            <a:off x="3424116" y="6885003"/>
            <a:ext cx="45719" cy="2597025"/>
          </a:xfrm>
          <a:prstGeom prst="rect">
            <a:avLst/>
          </a:prstGeom>
          <a:solidFill>
            <a:schemeClr val="accent1">
              <a:lumMod val="7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3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A30F800-2FBA-8CAE-61D8-AE393FB717F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87650" y="8419048"/>
            <a:ext cx="2716451" cy="681600"/>
          </a:xfrm>
          <a:prstGeom prst="rect">
            <a:avLst/>
          </a:prstGeom>
        </p:spPr>
      </p:pic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0419909-DC0A-36F7-7794-5704250EA889}"/>
              </a:ext>
            </a:extLst>
          </p:cNvPr>
          <p:cNvSpPr/>
          <p:nvPr/>
        </p:nvSpPr>
        <p:spPr>
          <a:xfrm>
            <a:off x="3595409" y="7135621"/>
            <a:ext cx="2609527" cy="6765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森先生より質問をいたしますので、</a:t>
            </a:r>
            <a:endParaRPr kumimoji="1"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画面下の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Q&amp;A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」をクリックの上、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コメントの入力をお願いいたします。</a:t>
            </a:r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円: 塗りつぶしなし 13">
            <a:extLst>
              <a:ext uri="{FF2B5EF4-FFF2-40B4-BE49-F238E27FC236}">
                <a16:creationId xmlns:a16="http://schemas.microsoft.com/office/drawing/2014/main" id="{1D0EF744-9145-D72E-1898-BE84E534A08B}"/>
              </a:ext>
            </a:extLst>
          </p:cNvPr>
          <p:cNvSpPr/>
          <p:nvPr/>
        </p:nvSpPr>
        <p:spPr>
          <a:xfrm>
            <a:off x="5129533" y="8245100"/>
            <a:ext cx="1044510" cy="1053313"/>
          </a:xfrm>
          <a:prstGeom prst="donut">
            <a:avLst>
              <a:gd name="adj" fmla="val 8953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0CF1BAA6-861C-676A-21D1-E206001A045C}"/>
              </a:ext>
            </a:extLst>
          </p:cNvPr>
          <p:cNvSpPr/>
          <p:nvPr/>
        </p:nvSpPr>
        <p:spPr>
          <a:xfrm rot="6941017">
            <a:off x="5682844" y="7806515"/>
            <a:ext cx="688017" cy="328133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F2A91206-B0C3-7F9B-5243-0A6F9DD82FAD}"/>
              </a:ext>
            </a:extLst>
          </p:cNvPr>
          <p:cNvSpPr/>
          <p:nvPr/>
        </p:nvSpPr>
        <p:spPr>
          <a:xfrm>
            <a:off x="309713" y="3765024"/>
            <a:ext cx="3157039" cy="2982896"/>
          </a:xfrm>
          <a:prstGeom prst="ellipse">
            <a:avLst/>
          </a:prstGeom>
          <a:solidFill>
            <a:schemeClr val="accent1">
              <a:lumMod val="50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D155BB4-EDDD-41AE-AE71-CCECCE471173}"/>
              </a:ext>
            </a:extLst>
          </p:cNvPr>
          <p:cNvSpPr txBox="1"/>
          <p:nvPr/>
        </p:nvSpPr>
        <p:spPr>
          <a:xfrm>
            <a:off x="303767" y="4339994"/>
            <a:ext cx="32607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5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9/23</a:t>
            </a:r>
            <a:r>
              <a:rPr kumimoji="1" lang="en-US" altLang="ja-JP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kumimoji="1" lang="ja-JP" altLang="en-US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祝・金</a:t>
            </a:r>
            <a:r>
              <a:rPr kumimoji="1" lang="en-US" altLang="ja-JP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kumimoji="1" lang="ja-JP" altLang="en-US" sz="2800" b="1" dirty="0">
              <a:solidFill>
                <a:schemeClr val="bg1"/>
              </a:solidFill>
              <a:latin typeface="Lucida Handwriting" panose="03010101010101010101" pitchFamily="66" charset="0"/>
              <a:ea typeface="HGP創英角ｺﾞｼｯｸUB" panose="020B0900000000000000" pitchFamily="50" charset="-128"/>
              <a:cs typeface="MV Boli" panose="02000500030200090000" pitchFamily="2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46B0115-8570-4186-BB9F-23DCEB9F24A3}"/>
              </a:ext>
            </a:extLst>
          </p:cNvPr>
          <p:cNvSpPr txBox="1"/>
          <p:nvPr/>
        </p:nvSpPr>
        <p:spPr>
          <a:xfrm>
            <a:off x="669094" y="5226775"/>
            <a:ext cx="269354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55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</a:t>
            </a:r>
            <a:r>
              <a:rPr lang="ja-JP" altLang="en-US" sz="20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　</a:t>
            </a:r>
            <a:r>
              <a:rPr lang="en-US" altLang="ja-JP" sz="2000" b="1" dirty="0">
                <a:solidFill>
                  <a:schemeClr val="bg1"/>
                </a:solidFill>
                <a:latin typeface="Lucida Handwriting" panose="03010101010101010101" pitchFamily="66" charset="0"/>
                <a:ea typeface="HGP創英角ｺﾞｼｯｸUB" panose="020B0900000000000000" pitchFamily="50" charset="-128"/>
                <a:cs typeface="MV Boli" panose="02000500030200090000" pitchFamily="2" charset="0"/>
              </a:rPr>
              <a:t>start</a:t>
            </a:r>
            <a:endParaRPr kumimoji="1" lang="ja-JP" altLang="en-US" sz="2000" b="1" dirty="0">
              <a:solidFill>
                <a:schemeClr val="bg1"/>
              </a:solidFill>
              <a:latin typeface="Lucida Handwriting" panose="03010101010101010101" pitchFamily="66" charset="0"/>
              <a:ea typeface="HGP創英角ｺﾞｼｯｸUB" panose="020B0900000000000000" pitchFamily="50" charset="-128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78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3300">
            <a:alpha val="40000"/>
          </a:srgbClr>
        </a:solidFill>
        <a:ln>
          <a:noFill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3755</TotalTime>
  <Words>250</Words>
  <Application>Microsoft Office PowerPoint</Application>
  <PresentationFormat>ユーザー設定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HG丸ｺﾞｼｯｸM-PRO</vt:lpstr>
      <vt:lpstr>Meiryo UI</vt:lpstr>
      <vt:lpstr>游ゴシック</vt:lpstr>
      <vt:lpstr>Arial</vt:lpstr>
      <vt:lpstr>Calibri</vt:lpstr>
      <vt:lpstr>Calibri Light</vt:lpstr>
      <vt:lpstr>Lucida Handwriting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古澤和也</dc:creator>
  <cp:lastModifiedBy>屋形 英児</cp:lastModifiedBy>
  <cp:revision>225</cp:revision>
  <cp:lastPrinted>2022-07-27T00:54:06Z</cp:lastPrinted>
  <dcterms:created xsi:type="dcterms:W3CDTF">2020-04-22T09:39:32Z</dcterms:created>
  <dcterms:modified xsi:type="dcterms:W3CDTF">2022-07-27T00:59:49Z</dcterms:modified>
</cp:coreProperties>
</file>